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6" r:id="rId6"/>
    <p:sldId id="258" r:id="rId7"/>
    <p:sldId id="260" r:id="rId8"/>
    <p:sldId id="261" r:id="rId9"/>
    <p:sldId id="263" r:id="rId10"/>
    <p:sldId id="264" r:id="rId11"/>
    <p:sldId id="25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C74C66-3FA8-47AC-B074-CE0BCABE0093}" v="31" dt="2020-01-31T15:23:18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41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72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52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09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19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03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53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99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52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56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52CC-75D9-42B5-BFEE-535277171A88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67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152CC-75D9-42B5-BFEE-535277171A88}" type="datetimeFigureOut">
              <a:rPr lang="nl-NL" smtClean="0"/>
              <a:t>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064F-7C4C-4F4C-A08C-FF0B769D7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287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CC298-E1FD-4106-95FF-5DEFBC7D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153" y="240032"/>
            <a:ext cx="6505097" cy="39128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accent1"/>
                </a:solidFill>
              </a:rPr>
              <a:t>Handgebonden cascade </a:t>
            </a:r>
            <a:r>
              <a:rPr lang="en-US" sz="6000" b="1" dirty="0" err="1">
                <a:solidFill>
                  <a:schemeClr val="accent1"/>
                </a:solidFill>
              </a:rPr>
              <a:t>boeket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BA39C6-4EB5-4C28-8D72-AE2037232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90525"/>
            <a:ext cx="493395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8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CE56BEA-E4F6-4DB4-9676-8D39C3CA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2" y="3216276"/>
            <a:ext cx="11077575" cy="352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chemeClr val="accent1"/>
                </a:solidFill>
              </a:rPr>
              <a:t>					</a:t>
            </a:r>
            <a:r>
              <a:rPr lang="nl-NL" sz="3200" b="1" u="sng" dirty="0">
                <a:solidFill>
                  <a:schemeClr val="accent1"/>
                </a:solidFill>
              </a:rPr>
              <a:t>Betekenis</a:t>
            </a:r>
            <a:r>
              <a:rPr lang="nl-NL" sz="3200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endParaRPr lang="nl-NL" sz="3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3200" dirty="0">
                <a:solidFill>
                  <a:schemeClr val="accent1"/>
                </a:solidFill>
              </a:rPr>
              <a:t>					Cascade = 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accent1"/>
                </a:solidFill>
              </a:rPr>
              <a:t>- Waterval; 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accent1"/>
                </a:solidFill>
              </a:rPr>
              <a:t>	     water dat trapsgewijs van een hoogte naar beneden valt.</a:t>
            </a:r>
          </a:p>
          <a:p>
            <a:pPr>
              <a:buFontTx/>
              <a:buChar char="-"/>
            </a:pPr>
            <a:r>
              <a:rPr lang="nl-NL" sz="3200" dirty="0">
                <a:solidFill>
                  <a:schemeClr val="accent1"/>
                </a:solidFill>
              </a:rPr>
              <a:t>Proces dat instappen verloopt.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C5E3FD5-1856-4A5F-8133-A73C24802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" y="114299"/>
            <a:ext cx="4333460" cy="450532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9C75DAF-F51D-4714-8030-15AB7A01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6" y="114299"/>
            <a:ext cx="2914650" cy="51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6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BA8591-1F4F-45BF-8143-4ED566137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787399"/>
            <a:ext cx="5381625" cy="6318251"/>
          </a:xfrm>
        </p:spPr>
        <p:txBody>
          <a:bodyPr/>
          <a:lstStyle/>
          <a:p>
            <a:pPr marL="0" indent="0">
              <a:buNone/>
            </a:pPr>
            <a:r>
              <a:rPr lang="nl-NL" sz="3200" b="1" u="sng" dirty="0">
                <a:solidFill>
                  <a:srgbClr val="FF3399"/>
                </a:solidFill>
              </a:rPr>
              <a:t>Techniek</a:t>
            </a:r>
            <a:r>
              <a:rPr lang="nl-NL" sz="3200" b="1" dirty="0">
                <a:solidFill>
                  <a:srgbClr val="FF3399"/>
                </a:solidFill>
              </a:rPr>
              <a:t>:</a:t>
            </a:r>
          </a:p>
          <a:p>
            <a:pPr marL="0" indent="0">
              <a:buNone/>
            </a:pPr>
            <a:endParaRPr lang="nl-NL" sz="800" b="1" dirty="0">
              <a:solidFill>
                <a:srgbClr val="FF3399"/>
              </a:solidFill>
            </a:endParaRPr>
          </a:p>
          <a:p>
            <a:pPr>
              <a:buFontTx/>
              <a:buChar char="-"/>
            </a:pPr>
            <a:r>
              <a:rPr lang="nl-NL" sz="3200" b="1" dirty="0">
                <a:solidFill>
                  <a:srgbClr val="FF3399"/>
                </a:solidFill>
              </a:rPr>
              <a:t>Handgebonden</a:t>
            </a:r>
          </a:p>
          <a:p>
            <a:pPr>
              <a:buFontTx/>
              <a:buChar char="-"/>
            </a:pPr>
            <a:r>
              <a:rPr lang="nl-NL" sz="3200" b="1" dirty="0">
                <a:solidFill>
                  <a:srgbClr val="FF3399"/>
                </a:solidFill>
              </a:rPr>
              <a:t>Parallel of korenschoof</a:t>
            </a:r>
          </a:p>
          <a:p>
            <a:pPr>
              <a:buFontTx/>
              <a:buChar char="-"/>
            </a:pPr>
            <a:endParaRPr lang="nl-NL" sz="3200" b="1" dirty="0">
              <a:solidFill>
                <a:srgbClr val="FF3399"/>
              </a:solidFill>
            </a:endParaRPr>
          </a:p>
          <a:p>
            <a:pPr>
              <a:buFontTx/>
              <a:buChar char="-"/>
            </a:pPr>
            <a:endParaRPr lang="nl-NL" sz="3200" b="1" dirty="0">
              <a:solidFill>
                <a:srgbClr val="FF3399"/>
              </a:solidFill>
            </a:endParaRPr>
          </a:p>
          <a:p>
            <a:pPr marL="0" indent="0">
              <a:buNone/>
            </a:pPr>
            <a:r>
              <a:rPr lang="nl-NL" sz="3200" b="1" u="sng" dirty="0">
                <a:solidFill>
                  <a:srgbClr val="FF3399"/>
                </a:solidFill>
              </a:rPr>
              <a:t>Vormgeving</a:t>
            </a:r>
            <a:r>
              <a:rPr lang="nl-NL" sz="3200" b="1" dirty="0">
                <a:solidFill>
                  <a:srgbClr val="FF3399"/>
                </a:solidFill>
              </a:rPr>
              <a:t>:</a:t>
            </a:r>
          </a:p>
          <a:p>
            <a:pPr marL="0" indent="0">
              <a:buNone/>
            </a:pPr>
            <a:endParaRPr lang="nl-NL" sz="800" b="1" dirty="0">
              <a:solidFill>
                <a:srgbClr val="FF3399"/>
              </a:solidFill>
            </a:endParaRPr>
          </a:p>
          <a:p>
            <a:pPr>
              <a:buFontTx/>
              <a:buChar char="-"/>
            </a:pPr>
            <a:r>
              <a:rPr lang="nl-NL" sz="3200" b="1" dirty="0">
                <a:solidFill>
                  <a:srgbClr val="FF3399"/>
                </a:solidFill>
              </a:rPr>
              <a:t>Afhangend</a:t>
            </a:r>
          </a:p>
          <a:p>
            <a:pPr>
              <a:buFontTx/>
              <a:buChar char="-"/>
            </a:pPr>
            <a:r>
              <a:rPr lang="nl-NL" sz="3200" b="1" dirty="0">
                <a:solidFill>
                  <a:srgbClr val="FF3399"/>
                </a:solidFill>
              </a:rPr>
              <a:t>Stromende lijnen</a:t>
            </a:r>
          </a:p>
          <a:p>
            <a:pPr marL="0" indent="0">
              <a:buNone/>
            </a:pPr>
            <a:r>
              <a:rPr lang="nl-NL" sz="3200" b="1" dirty="0">
                <a:solidFill>
                  <a:srgbClr val="FF3399"/>
                </a:solidFill>
              </a:rPr>
              <a:t>- Dieptewerking in de basis</a:t>
            </a:r>
          </a:p>
          <a:p>
            <a:pPr marL="0" indent="0">
              <a:buNone/>
            </a:pPr>
            <a:endParaRPr lang="nl-NL" dirty="0">
              <a:solidFill>
                <a:srgbClr val="FF3399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F5B5656-1DA8-48FB-B8DC-786BEB073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491"/>
          <a:stretch/>
        </p:blipFill>
        <p:spPr>
          <a:xfrm>
            <a:off x="7067570" y="174629"/>
            <a:ext cx="4401071" cy="65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6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31613-0444-4158-9EA7-097E4292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601" y="180975"/>
            <a:ext cx="3571875" cy="1549400"/>
          </a:xfrm>
        </p:spPr>
        <p:txBody>
          <a:bodyPr/>
          <a:lstStyle/>
          <a:p>
            <a:r>
              <a:rPr lang="nl-NL" b="1" u="sng" dirty="0">
                <a:solidFill>
                  <a:srgbClr val="FF3399"/>
                </a:solidFill>
              </a:rPr>
              <a:t>Inspiratie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AFF9EDC-7D63-4742-9A18-F366FF4A7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96" y="330199"/>
            <a:ext cx="3886414" cy="62896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8C0A40D-7D46-4045-8664-F0D8D436A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114" y="330199"/>
            <a:ext cx="3961990" cy="62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7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98C0BC2-FD5E-440C-81F9-6863A1D48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2" y="365121"/>
            <a:ext cx="3090863" cy="605353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F1EB66B-1A76-4CED-9387-2FF8F1D2E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562" y="365118"/>
            <a:ext cx="4232116" cy="605353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A8D3CBF-0897-4855-8B61-C2A1B402D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766" y="365119"/>
            <a:ext cx="3700329" cy="60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5A0C0-E8DE-477F-85F3-2308A145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1E1FC1A-9431-48A8-AF61-720C136B1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4" y="365125"/>
            <a:ext cx="3648797" cy="61277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88A3DB0-BAF1-4FBB-967F-606227AB0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51" y="365125"/>
            <a:ext cx="3597418" cy="613125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7F6934B-4C91-44AC-BDD0-F7B7F59AD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50" y="365125"/>
            <a:ext cx="3571876" cy="613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97469-23BB-46E0-A098-DC09C31B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C8BAF5E-C3EC-4047-8E97-954795EFC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911" y="365125"/>
            <a:ext cx="4124326" cy="62738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279FBFD-1D34-4AC4-8E28-DE5CDD349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365125"/>
            <a:ext cx="4131214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1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33C3A-AA99-4001-AA6D-9B783E231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71FCDE1-A799-42EF-8579-453DC9689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" y="200818"/>
            <a:ext cx="4677093" cy="6522185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57973A7-9FEC-4968-927D-4817AF3A680E}"/>
              </a:ext>
            </a:extLst>
          </p:cNvPr>
          <p:cNvSpPr txBox="1">
            <a:spLocks/>
          </p:cNvSpPr>
          <p:nvPr/>
        </p:nvSpPr>
        <p:spPr>
          <a:xfrm>
            <a:off x="5695949" y="2898774"/>
            <a:ext cx="6086475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b="1" u="sng">
                <a:solidFill>
                  <a:srgbClr val="FF6600"/>
                </a:solidFill>
              </a:rPr>
              <a:t>Variatie </a:t>
            </a:r>
            <a:r>
              <a:rPr lang="nl-NL" sz="4400" b="1" u="sng" dirty="0">
                <a:solidFill>
                  <a:srgbClr val="FF6600"/>
                </a:solidFill>
              </a:rPr>
              <a:t>op cascade …. </a:t>
            </a:r>
          </a:p>
        </p:txBody>
      </p:sp>
    </p:spTree>
    <p:extLst>
      <p:ext uri="{BB962C8B-B14F-4D97-AF65-F5344CB8AC3E}">
        <p14:creationId xmlns:p14="http://schemas.microsoft.com/office/powerpoint/2010/main" val="157010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2A8C6C7-4267-422D-A655-2C7123A7A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869056"/>
            <a:ext cx="3314700" cy="590726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9DD5260-E379-4021-99D0-E11F93B53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833" y="883926"/>
            <a:ext cx="3474292" cy="59072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342D3A4-04B2-4953-B235-1F3AF3F90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499" y="883926"/>
            <a:ext cx="3118271" cy="5877531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6A4CDAB-2E9A-4A13-9BF6-D8F019441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759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1" ma:contentTypeDescription="Een nieuw document maken." ma:contentTypeScope="" ma:versionID="28600a708908554c2a858bae75230817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4b55344493d2d49b91d0ba3cef6c4c5e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86CA4F-F120-40E3-AACB-047EF9F5D1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8A36E-E467-4CDD-9EAF-E59C7B842C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C1608A-5722-4C64-A4D8-90400F82A84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58</Words>
  <Application>Microsoft Office PowerPoint</Application>
  <PresentationFormat>Breedbeeld</PresentationFormat>
  <Paragraphs>20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Handgebonden cascade boeket</vt:lpstr>
      <vt:lpstr>PowerPoint-presentatie</vt:lpstr>
      <vt:lpstr>PowerPoint-presentatie</vt:lpstr>
      <vt:lpstr>Inspiratie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Handgebonden cascade boeket</dc:title>
  <dc:creator>Jacintha Westerink</dc:creator>
  <cp:lastModifiedBy>Coby van Otterdijk</cp:lastModifiedBy>
  <cp:revision>3</cp:revision>
  <dcterms:created xsi:type="dcterms:W3CDTF">2020-01-31T11:33:06Z</dcterms:created>
  <dcterms:modified xsi:type="dcterms:W3CDTF">2021-11-08T12:43:40Z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0x010100E5EA5EE79F43864A90BE0CFA6E3ECA81</vt:lpwstr>
  </property>
</Properties>
</file>